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5"/>
  </p:handoutMasterIdLst>
  <p:sldIdLst>
    <p:sldId id="259" r:id="rId3"/>
    <p:sldId id="257" r:id="rId4"/>
  </p:sldIdLst>
  <p:sldSz cx="9144000" cy="6858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6BDFE-2CE8-4149-B005-E02B842CC1FB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2D1D8-5B27-4C2E-8997-EBE1C4D62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161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10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11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12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8D501-4B6C-4A9D-ACBB-AC07F36F3453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3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2CA8-6266-4E61-BA6F-1BCB67EE2954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5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black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5" name="二等辺三角形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6" name="直線コネクタ 14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black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B2788-98AC-414D-9F9B-52BCD3851E50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29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3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2941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DDE9EC"/>
                </a:solidFill>
              </a:rPr>
              <a:pPr/>
              <a:t>2012/11/29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DDE9EC"/>
                </a:solidFill>
              </a:rPr>
              <a:pPr/>
              <a:t>‹#›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48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3351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85190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37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46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solidFill>
                <a:prstClr val="black"/>
              </a:solidFill>
            </a:endParaRPr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392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16C80-DA12-4346-A335-F45CD3C37B3D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038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DDE9EC"/>
                </a:solidFill>
              </a:rPr>
              <a:pPr/>
              <a:t>2012/11/29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DDE9EC"/>
                </a:solidFill>
              </a:rPr>
              <a:pPr/>
              <a:t>‹#›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04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53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4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DDE9EC"/>
              </a:solidFill>
            </a:endParaRPr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DDE9EC"/>
              </a:solidFill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2FB3-F874-4D08-85E4-B39DE8B26911}" type="slidenum">
              <a:rPr lang="en-US" altLang="ja-JP">
                <a:solidFill>
                  <a:srgbClr val="DDE9E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16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7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28EAB-525E-4D1A-8737-FF51E52614EA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5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9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1FFA7-3322-4AD8-93C1-D1DC374A9329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7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59749-8DB5-44DD-97E9-068FE1C4F00A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8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コネクタ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black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4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9FAC-2CCA-47A2-BF3A-3B881E65F57E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73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black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6" name="直線コネクタ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black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7" name="二等辺三角形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464653"/>
              </a:solidFill>
            </a:endParaRPr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F19BB-B5C2-41A3-80A9-E68AC5F331BE}" type="slidenum">
              <a:rPr lang="en-US" altLang="ja-JP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3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white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DDE9EC"/>
              </a:solidFill>
            </a:endParaRPr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DDE9EC"/>
              </a:solidFill>
            </a:endParaRPr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499B7-83EB-4E0B-B868-C0BA54B904A7}" type="slidenum">
              <a:rPr lang="en-US" altLang="ja-JP">
                <a:solidFill>
                  <a:srgbClr val="DDE9E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83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1027" name="テキスト プレースホルダー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464653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464653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B6CA10-76C3-4682-B249-95A224D430E8}" type="slidenum">
              <a:rPr lang="en-US" altLang="ja-JP">
                <a:solidFill>
                  <a:srgbClr val="464653"/>
                </a:solidFill>
                <a:latin typeface="Times New Roman" pitchFamily="18" charset="0"/>
                <a:ea typeface="ＭＳ Ｐ明朝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464653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1031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black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1032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200">
              <a:solidFill>
                <a:prstClr val="black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1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3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A6A8F7-219B-4FF2-85E3-7A47BD121214}" type="datetimeFigureOut">
              <a:rPr kumimoji="1" lang="ja-JP" altLang="en-US" smtClean="0">
                <a:solidFill>
                  <a:srgbClr val="464653"/>
                </a:solidFill>
              </a:rPr>
              <a:pPr/>
              <a:t>2012/11/29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70C389-60EF-492D-9FDD-E3707C7223E2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35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矢印コネクタ 8"/>
          <p:cNvCxnSpPr/>
          <p:nvPr/>
        </p:nvCxnSpPr>
        <p:spPr>
          <a:xfrm>
            <a:off x="6234370" y="778642"/>
            <a:ext cx="93610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4800599" y="189724"/>
            <a:ext cx="360040" cy="3507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black"/>
                </a:solidFill>
              </a:rPr>
              <a:t>１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5063683" y="778642"/>
            <a:ext cx="8640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253752" y="593977"/>
            <a:ext cx="462263" cy="30777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ja-JP" alt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ja-JP" alt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07904" y="116632"/>
            <a:ext cx="5124941" cy="900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539552" y="260648"/>
            <a:ext cx="2592288" cy="79208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 </a:t>
            </a:r>
            <a:r>
              <a:rPr lang="ja-JP" altLang="en-US" dirty="0" smtClean="0"/>
              <a:t>問題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8172400" y="233936"/>
            <a:ext cx="455679" cy="720080"/>
            <a:chOff x="5196441" y="1628800"/>
            <a:chExt cx="455679" cy="720080"/>
          </a:xfrm>
        </p:grpSpPr>
        <p:sp>
          <p:nvSpPr>
            <p:cNvPr id="2" name="正方形/長方形 1"/>
            <p:cNvSpPr/>
            <p:nvPr/>
          </p:nvSpPr>
          <p:spPr>
            <a:xfrm>
              <a:off x="5196441" y="1628800"/>
              <a:ext cx="455679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prstClr val="black"/>
                  </a:solidFill>
                </a:rPr>
                <a:t>0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196441" y="1988840"/>
              <a:ext cx="455679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prstClr val="black"/>
                  </a:solidFill>
                </a:rPr>
                <a:t>5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6926459" y="224644"/>
            <a:ext cx="597869" cy="276999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0+5=5</a:t>
            </a:r>
            <a:endParaRPr lang="ja-JP" alt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95731" y="208391"/>
            <a:ext cx="516429" cy="33855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endParaRPr lang="ja-JP" altLang="en-U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85993" y="206832"/>
            <a:ext cx="516429" cy="33855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LT</a:t>
            </a:r>
            <a:endParaRPr lang="ja-JP" altLang="en-U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3779912" y="194154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283968" y="180531"/>
            <a:ext cx="360040" cy="36004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46239" y="28968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部品</a:t>
            </a:r>
          </a:p>
        </p:txBody>
      </p:sp>
    </p:spTree>
    <p:extLst>
      <p:ext uri="{BB962C8B-B14F-4D97-AF65-F5344CB8AC3E}">
        <p14:creationId xmlns:p14="http://schemas.microsoft.com/office/powerpoint/2010/main" val="228381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2674640" cy="60811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問題</a:t>
            </a:r>
            <a:r>
              <a:rPr lang="ja-JP" altLang="en-US" dirty="0" smtClean="0"/>
              <a:t>１</a:t>
            </a:r>
            <a:endParaRPr lang="ja-JP" altLang="en-US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896493"/>
              </p:ext>
            </p:extLst>
          </p:nvPr>
        </p:nvGraphicFramePr>
        <p:xfrm>
          <a:off x="539552" y="836712"/>
          <a:ext cx="8208912" cy="555864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16185"/>
                <a:gridCol w="1137400"/>
                <a:gridCol w="970608"/>
                <a:gridCol w="1389174"/>
                <a:gridCol w="1298515"/>
                <a:gridCol w="1298515"/>
                <a:gridCol w="129851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記号</a:t>
                      </a:r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1" lang="en-US" altLang="ja-JP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ja-JP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j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T(</a:t>
                      </a:r>
                      <a:r>
                        <a:rPr kumimoji="1" lang="en-US" altLang="ja-JP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1" lang="en-US" altLang="ja-JP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ES(</a:t>
                      </a:r>
                      <a:r>
                        <a:rPr kumimoji="1" lang="en-US" altLang="ja-JP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1" lang="en-US" altLang="ja-JP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EF(</a:t>
                      </a:r>
                      <a:r>
                        <a:rPr kumimoji="1" lang="en-US" altLang="ja-JP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ja-JP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j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LS(</a:t>
                      </a:r>
                      <a:r>
                        <a:rPr kumimoji="1" lang="en-US" altLang="ja-JP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1" lang="en-US" altLang="ja-JP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LF(</a:t>
                      </a:r>
                      <a:r>
                        <a:rPr kumimoji="1" lang="en-US" altLang="ja-JP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ja-JP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j</a:t>
                      </a:r>
                      <a:r>
                        <a:rPr kumimoji="1" lang="en-US" altLang="ja-JP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 smtClean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67518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endParaRPr kumimoji="1" lang="ja-JP" altLang="en-US" sz="18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13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アース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アース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font_georgia</Template>
  <TotalTime>34</TotalTime>
  <Words>40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アース</vt:lpstr>
      <vt:lpstr>1_アース</vt:lpstr>
      <vt:lpstr> 問題1</vt:lpstr>
      <vt:lpstr>問題１</vt:lpstr>
    </vt:vector>
  </TitlesOfParts>
  <Company>広島修道大学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setuko</dc:creator>
  <cp:lastModifiedBy>setuko</cp:lastModifiedBy>
  <cp:revision>7</cp:revision>
  <cp:lastPrinted>2012-11-29T02:48:44Z</cp:lastPrinted>
  <dcterms:created xsi:type="dcterms:W3CDTF">2012-11-29T02:15:46Z</dcterms:created>
  <dcterms:modified xsi:type="dcterms:W3CDTF">2012-11-29T02:53:48Z</dcterms:modified>
</cp:coreProperties>
</file>