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</p:sldIdLst>
  <p:sldSz cx="9144000" cy="6858000" type="screen4x3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DA6A8F7-219B-4FF2-85E3-7A47BD121214}" type="datetimeFigureOut">
              <a:rPr kumimoji="1" lang="ja-JP" altLang="en-US" smtClean="0"/>
              <a:t>2012/11/28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870C389-60EF-492D-9FDD-E3707C722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8F7-219B-4FF2-85E3-7A47BD121214}" type="datetimeFigureOut">
              <a:rPr kumimoji="1" lang="ja-JP" altLang="en-US" smtClean="0"/>
              <a:t>2012/11/28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389-60EF-492D-9FDD-E3707C722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8F7-219B-4FF2-85E3-7A47BD121214}" type="datetimeFigureOut">
              <a:rPr kumimoji="1" lang="ja-JP" altLang="en-US" smtClean="0"/>
              <a:t>2012/11/28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389-60EF-492D-9FDD-E3707C722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8F7-219B-4FF2-85E3-7A47BD121214}" type="datetimeFigureOut">
              <a:rPr kumimoji="1" lang="ja-JP" altLang="en-US" smtClean="0"/>
              <a:t>2012/11/28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389-60EF-492D-9FDD-E3707C722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DA6A8F7-219B-4FF2-85E3-7A47BD121214}" type="datetimeFigureOut">
              <a:rPr kumimoji="1" lang="ja-JP" altLang="en-US" smtClean="0"/>
              <a:t>2012/11/28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870C389-60EF-492D-9FDD-E3707C722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8F7-219B-4FF2-85E3-7A47BD121214}" type="datetimeFigureOut">
              <a:rPr kumimoji="1" lang="ja-JP" altLang="en-US" smtClean="0"/>
              <a:t>2012/11/28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389-60EF-492D-9FDD-E3707C722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8F7-219B-4FF2-85E3-7A47BD121214}" type="datetimeFigureOut">
              <a:rPr kumimoji="1" lang="ja-JP" altLang="en-US" smtClean="0"/>
              <a:t>2012/11/28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389-60EF-492D-9FDD-E3707C722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8F7-219B-4FF2-85E3-7A47BD121214}" type="datetimeFigureOut">
              <a:rPr kumimoji="1" lang="ja-JP" altLang="en-US" smtClean="0"/>
              <a:t>2012/11/28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389-60EF-492D-9FDD-E3707C722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8F7-219B-4FF2-85E3-7A47BD121214}" type="datetimeFigureOut">
              <a:rPr kumimoji="1" lang="ja-JP" altLang="en-US" smtClean="0"/>
              <a:t>2012/11/28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389-60EF-492D-9FDD-E3707C722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8F7-219B-4FF2-85E3-7A47BD121214}" type="datetimeFigureOut">
              <a:rPr kumimoji="1" lang="ja-JP" altLang="en-US" smtClean="0"/>
              <a:t>2012/11/28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389-60EF-492D-9FDD-E3707C722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6A8F7-219B-4FF2-85E3-7A47BD121214}" type="datetimeFigureOut">
              <a:rPr kumimoji="1" lang="ja-JP" altLang="en-US" smtClean="0"/>
              <a:t>2012/11/28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C389-60EF-492D-9FDD-E3707C722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DA6A8F7-219B-4FF2-85E3-7A47BD121214}" type="datetimeFigureOut">
              <a:rPr kumimoji="1" lang="ja-JP" altLang="en-US" smtClean="0"/>
              <a:t>2012/11/28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870C389-60EF-492D-9FDD-E3707C7223E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直線矢印コネクタ 8"/>
          <p:cNvCxnSpPr/>
          <p:nvPr/>
        </p:nvCxnSpPr>
        <p:spPr>
          <a:xfrm>
            <a:off x="6234370" y="778642"/>
            <a:ext cx="936104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円/楕円 5"/>
          <p:cNvSpPr/>
          <p:nvPr/>
        </p:nvSpPr>
        <p:spPr>
          <a:xfrm>
            <a:off x="4800599" y="189724"/>
            <a:ext cx="360040" cy="3507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5063683" y="778642"/>
            <a:ext cx="86409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4253752" y="593977"/>
            <a:ext cx="462263" cy="307777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1" lang="ja-JP" alt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sz="1400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kumimoji="1" lang="ja-JP" alt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707904" y="116632"/>
            <a:ext cx="5124941" cy="900100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539552" y="260648"/>
            <a:ext cx="3312368" cy="792088"/>
          </a:xfrm>
        </p:spPr>
        <p:txBody>
          <a:bodyPr/>
          <a:lstStyle/>
          <a:p>
            <a:pPr algn="l"/>
            <a:r>
              <a:rPr kumimoji="1" lang="ja-JP" altLang="en-US" dirty="0" smtClean="0"/>
              <a:t> </a:t>
            </a:r>
            <a:r>
              <a:rPr lang="ja-JP" altLang="en-US" dirty="0" smtClean="0"/>
              <a:t>問題</a:t>
            </a:r>
            <a:r>
              <a:rPr lang="en-US" altLang="ja-JP" dirty="0" smtClean="0"/>
              <a:t>1</a:t>
            </a:r>
            <a:endParaRPr kumimoji="1" lang="ja-JP" altLang="en-US" dirty="0"/>
          </a:p>
        </p:txBody>
      </p:sp>
      <p:grpSp>
        <p:nvGrpSpPr>
          <p:cNvPr id="3" name="グループ化 2"/>
          <p:cNvGrpSpPr/>
          <p:nvPr/>
        </p:nvGrpSpPr>
        <p:grpSpPr>
          <a:xfrm>
            <a:off x="8172400" y="233936"/>
            <a:ext cx="455679" cy="720080"/>
            <a:chOff x="5196441" y="1628800"/>
            <a:chExt cx="455679" cy="720080"/>
          </a:xfrm>
        </p:grpSpPr>
        <p:sp>
          <p:nvSpPr>
            <p:cNvPr id="2" name="正方形/長方形 1"/>
            <p:cNvSpPr/>
            <p:nvPr/>
          </p:nvSpPr>
          <p:spPr>
            <a:xfrm>
              <a:off x="5196441" y="1628800"/>
              <a:ext cx="455679" cy="36004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0</a:t>
              </a:r>
              <a:endParaRPr kumimoji="1" lang="ja-JP" altLang="en-US" dirty="0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5196441" y="1988840"/>
              <a:ext cx="455679" cy="360040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5</a:t>
              </a:r>
              <a:endParaRPr kumimoji="1" lang="ja-JP" altLang="en-US" dirty="0"/>
            </a:p>
          </p:txBody>
        </p:sp>
      </p:grpSp>
      <p:sp>
        <p:nvSpPr>
          <p:cNvPr id="21" name="テキスト ボックス 20"/>
          <p:cNvSpPr txBox="1"/>
          <p:nvPr/>
        </p:nvSpPr>
        <p:spPr>
          <a:xfrm>
            <a:off x="6926459" y="224644"/>
            <a:ext cx="597869" cy="276999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Times New Roman" pitchFamily="18" charset="0"/>
                <a:cs typeface="Times New Roman" pitchFamily="18" charset="0"/>
              </a:rPr>
              <a:t>0+5=5</a:t>
            </a:r>
            <a:endParaRPr kumimoji="1" lang="ja-JP" alt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95731" y="208391"/>
            <a:ext cx="516429" cy="338554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Times New Roman" pitchFamily="18" charset="0"/>
                <a:cs typeface="Times New Roman" pitchFamily="18" charset="0"/>
              </a:rPr>
              <a:t>ET</a:t>
            </a:r>
            <a:endParaRPr kumimoji="1" lang="ja-JP" alt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85993" y="206832"/>
            <a:ext cx="516429" cy="338554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latin typeface="Times New Roman" pitchFamily="18" charset="0"/>
                <a:cs typeface="Times New Roman" pitchFamily="18" charset="0"/>
              </a:rPr>
              <a:t>LT</a:t>
            </a:r>
            <a:endParaRPr kumimoji="1" lang="ja-JP" alt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円/楕円 3"/>
          <p:cNvSpPr/>
          <p:nvPr/>
        </p:nvSpPr>
        <p:spPr>
          <a:xfrm>
            <a:off x="3779912" y="194154"/>
            <a:ext cx="360040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4283968" y="180531"/>
            <a:ext cx="360040" cy="36004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46239" y="289683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/>
              <a:t>部品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817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130</TotalTime>
  <Words>12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アース</vt:lpstr>
      <vt:lpstr> 問題1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p.166 問題1 (a)</dc:title>
  <dc:creator>HSU</dc:creator>
  <cp:lastModifiedBy>setuko</cp:lastModifiedBy>
  <cp:revision>12</cp:revision>
  <cp:lastPrinted>2012-11-28T01:57:42Z</cp:lastPrinted>
  <dcterms:created xsi:type="dcterms:W3CDTF">2012-11-27T08:03:16Z</dcterms:created>
  <dcterms:modified xsi:type="dcterms:W3CDTF">2012-11-28T02:06:14Z</dcterms:modified>
</cp:coreProperties>
</file>